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96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309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415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2045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314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971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905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840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698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928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6566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103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D22A1-64D2-4139-9D7F-549888C2D7C7}" type="datetimeFigureOut">
              <a:rPr lang="zh-CN" altLang="en-US" smtClean="0"/>
              <a:t>2014/6/4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5272B-DD89-43E2-ACF6-43A7D62CDD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62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47360" y="658368"/>
            <a:ext cx="64251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产品名称：镂空工艺台灯</a:t>
            </a:r>
            <a:endParaRPr lang="en-US" altLang="zh-CN" dirty="0" smtClean="0"/>
          </a:p>
          <a:p>
            <a:r>
              <a:rPr lang="zh-CN" altLang="en-US" dirty="0" smtClean="0"/>
              <a:t>产品部件及加工工艺：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底座：金属或塑料材质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数控车</a:t>
            </a:r>
            <a:r>
              <a:rPr lang="en-US" altLang="zh-CN" dirty="0" smtClean="0"/>
              <a:t>/3D</a:t>
            </a:r>
            <a:r>
              <a:rPr lang="zh-CN" altLang="en-US" dirty="0" smtClean="0"/>
              <a:t>打印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镂空灯罩：薄塑料材质，磨砂，半透光，镂空，围成圆柱形或多边形侧壁灯罩</a:t>
            </a:r>
            <a:r>
              <a:rPr lang="en-US" altLang="zh-CN" dirty="0" smtClean="0"/>
              <a:t>——</a:t>
            </a:r>
            <a:r>
              <a:rPr lang="zh-CN" altLang="en-US" dirty="0"/>
              <a:t>线</a:t>
            </a:r>
            <a:r>
              <a:rPr lang="zh-CN" altLang="en-US" dirty="0" smtClean="0"/>
              <a:t>切割、激光切割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顶盖：透明亚克力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数控车</a:t>
            </a:r>
            <a:r>
              <a:rPr lang="en-US" altLang="zh-CN" dirty="0" smtClean="0"/>
              <a:t>/</a:t>
            </a:r>
            <a:r>
              <a:rPr lang="zh-CN" altLang="en-US" dirty="0" smtClean="0"/>
              <a:t>激光</a:t>
            </a:r>
            <a:r>
              <a:rPr lang="zh-CN" altLang="en-US" dirty="0"/>
              <a:t>内</a:t>
            </a:r>
            <a:r>
              <a:rPr lang="zh-CN" altLang="en-US" dirty="0" smtClean="0"/>
              <a:t>雕</a:t>
            </a:r>
            <a:r>
              <a:rPr lang="en-US" altLang="zh-CN" dirty="0" smtClean="0"/>
              <a:t>/</a:t>
            </a:r>
            <a:r>
              <a:rPr lang="zh-CN" altLang="en-US" dirty="0" smtClean="0"/>
              <a:t>精雕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409910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47360" y="658368"/>
            <a:ext cx="6400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产品名称：工艺扇</a:t>
            </a:r>
            <a:endParaRPr lang="en-US" altLang="zh-CN" dirty="0" smtClean="0"/>
          </a:p>
          <a:p>
            <a:r>
              <a:rPr lang="zh-CN" altLang="en-US" dirty="0" smtClean="0"/>
              <a:t>产品部件及加工工艺：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底座：金属或塑料材质</a:t>
            </a:r>
            <a:r>
              <a:rPr lang="en-US" altLang="zh-CN" dirty="0" smtClean="0"/>
              <a:t>——3D</a:t>
            </a:r>
            <a:r>
              <a:rPr lang="zh-CN" altLang="en-US" dirty="0" smtClean="0"/>
              <a:t>打印</a:t>
            </a:r>
            <a:r>
              <a:rPr lang="en-US" altLang="zh-CN" dirty="0" smtClean="0"/>
              <a:t>/</a:t>
            </a:r>
            <a:r>
              <a:rPr lang="zh-CN" altLang="en-US" dirty="0" smtClean="0"/>
              <a:t>数控铣</a:t>
            </a:r>
            <a:r>
              <a:rPr lang="en-US" altLang="zh-CN" dirty="0" smtClean="0"/>
              <a:t>/</a:t>
            </a:r>
            <a:r>
              <a:rPr lang="zh-CN" altLang="en-US" dirty="0" smtClean="0"/>
              <a:t>精雕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扇柄：金属或塑料材质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激光刻蚀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扇面：纸质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无需特种加工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卡扣：金属或塑料材质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数控铣</a:t>
            </a:r>
            <a:endParaRPr lang="en-US" altLang="zh-CN" dirty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转轴：金属或塑料材质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数控车（可回收利用笔芯等）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055584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47360" y="658368"/>
            <a:ext cx="6644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产品名称：手摇风扇</a:t>
            </a:r>
            <a:r>
              <a:rPr lang="en-US" altLang="zh-CN" dirty="0" smtClean="0"/>
              <a:t>/</a:t>
            </a:r>
            <a:r>
              <a:rPr lang="zh-CN" altLang="en-US" dirty="0"/>
              <a:t>手</a:t>
            </a:r>
            <a:r>
              <a:rPr lang="zh-CN" altLang="en-US" dirty="0" smtClean="0"/>
              <a:t>持电扇</a:t>
            </a:r>
            <a:endParaRPr lang="en-US" altLang="zh-CN" dirty="0" smtClean="0"/>
          </a:p>
          <a:p>
            <a:r>
              <a:rPr lang="zh-CN" altLang="en-US" dirty="0" smtClean="0"/>
              <a:t>产品部件及加工工艺：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外壳：金属或塑料材质</a:t>
            </a:r>
            <a:r>
              <a:rPr lang="en-US" altLang="zh-CN" dirty="0" smtClean="0"/>
              <a:t>——3D</a:t>
            </a:r>
            <a:r>
              <a:rPr lang="zh-CN" altLang="en-US" dirty="0" smtClean="0"/>
              <a:t>打印</a:t>
            </a:r>
            <a:r>
              <a:rPr lang="en-US" altLang="zh-CN" dirty="0" smtClean="0"/>
              <a:t>/</a:t>
            </a:r>
            <a:r>
              <a:rPr lang="zh-CN" altLang="en-US" dirty="0" smtClean="0"/>
              <a:t>数控铣</a:t>
            </a:r>
            <a:r>
              <a:rPr lang="en-US" altLang="zh-CN" dirty="0" smtClean="0"/>
              <a:t>/</a:t>
            </a:r>
            <a:r>
              <a:rPr lang="zh-CN" altLang="en-US" dirty="0" smtClean="0"/>
              <a:t>激光切割（板材）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齿轮：金属或塑料材质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数控铣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摇把轴：金属材质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数控车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/>
              <a:t>扇叶</a:t>
            </a:r>
            <a:r>
              <a:rPr lang="zh-CN" altLang="en-US" dirty="0" smtClean="0"/>
              <a:t>：金属或塑料材质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数控铣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92128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47360" y="658368"/>
            <a:ext cx="6644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产品名称：造型椅</a:t>
            </a:r>
            <a:r>
              <a:rPr lang="en-US" altLang="zh-CN" dirty="0" smtClean="0"/>
              <a:t>/</a:t>
            </a:r>
            <a:r>
              <a:rPr lang="zh-CN" altLang="en-US" dirty="0" smtClean="0"/>
              <a:t>微缩</a:t>
            </a:r>
            <a:r>
              <a:rPr lang="en-US" altLang="zh-CN" dirty="0" smtClean="0"/>
              <a:t>U</a:t>
            </a:r>
            <a:r>
              <a:rPr lang="zh-CN" altLang="en-US" dirty="0" smtClean="0"/>
              <a:t>盘椅</a:t>
            </a:r>
            <a:endParaRPr lang="en-US" altLang="zh-CN" dirty="0" smtClean="0"/>
          </a:p>
          <a:p>
            <a:r>
              <a:rPr lang="zh-CN" altLang="en-US" dirty="0" smtClean="0"/>
              <a:t>产品部件及加工工艺：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支腿：金属材质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数控铣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转轴：金属材质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数控车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椅子面：金属材质或木质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数控铣</a:t>
            </a:r>
            <a:r>
              <a:rPr lang="en-US" altLang="zh-CN" dirty="0" smtClean="0"/>
              <a:t>/</a:t>
            </a:r>
            <a:r>
              <a:rPr lang="zh-CN" altLang="en-US" dirty="0" smtClean="0"/>
              <a:t>激光切割</a:t>
            </a:r>
            <a:r>
              <a:rPr lang="en-US" altLang="zh-CN" dirty="0" smtClean="0"/>
              <a:t>/</a:t>
            </a:r>
            <a:r>
              <a:rPr lang="zh-CN" altLang="en-US" smtClean="0"/>
              <a:t>精雕</a:t>
            </a:r>
            <a:endParaRPr lang="en-US" altLang="zh-CN" dirty="0" smtClean="0"/>
          </a:p>
          <a:p>
            <a:pPr marL="285750" indent="-285750">
              <a:buFontTx/>
              <a:buChar char="-"/>
            </a:pPr>
            <a:r>
              <a:rPr lang="zh-CN" altLang="en-US" dirty="0" smtClean="0"/>
              <a:t>椅子背：金属或塑料材质或木质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数控铣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49519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255</Words>
  <Application>Microsoft Office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宋体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清华大学 Tsinghua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Woody Wang</dc:creator>
  <cp:lastModifiedBy>Woody Wang</cp:lastModifiedBy>
  <cp:revision>5</cp:revision>
  <dcterms:created xsi:type="dcterms:W3CDTF">2014-06-04T12:58:27Z</dcterms:created>
  <dcterms:modified xsi:type="dcterms:W3CDTF">2014-06-04T13:37:22Z</dcterms:modified>
</cp:coreProperties>
</file>

<file path=docProps/thumbnail.jpeg>
</file>